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4A99-751A-43EC-ACE3-D577F45E53ED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F512B-387D-4E2D-8161-DFC3AF328D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stillo fuerr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57224" y="500042"/>
            <a:ext cx="7286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Castillo fuerte es nuestro Dios,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Defensa y buen escudo;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su poder nos librará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este trance agudo.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furia y con afán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Acósanos Satán: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armas deja ver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Astucia y gran poder: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 él no hay en la tierra.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892854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stillo fuerr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57224" y="500042"/>
            <a:ext cx="72866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 valor es nada aquí,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él todo es perdido,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 por nosotros pugnará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Dios el Escogido.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¿Sabéis quién es? Jesús,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que venció en </a:t>
            </a:r>
            <a:r>
              <a:rPr lang="es-E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</a:t>
            </a: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cruz,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 de </a:t>
            </a:r>
            <a:r>
              <a:rPr lang="es-E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Sabaoth</a:t>
            </a: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Y, pues, El sólo es Dios,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triunfa en la batalla.</a:t>
            </a:r>
          </a:p>
          <a:p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892854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stillo fuerr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57224" y="500042"/>
            <a:ext cx="7286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 si están demonios mil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Prontos a devorarnos,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temeremos, porque Dios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Sabrá aún prosperarnos.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muestre su vigor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Satán y su furor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Dañarnos no podrá;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 condenado es ya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la Palabra santa.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892854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stillo fuerr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57224" y="500042"/>
            <a:ext cx="728667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destruirla dejarán,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 mal de su agrado,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palabra del Señor;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lucha a nuestro lado.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lleven con furor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bienes, vida, honor,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hijos, la mujer...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ha de perecer...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Dios el reino queda</a:t>
            </a:r>
          </a:p>
          <a:p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892854" y="6286520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3</cp:revision>
  <dcterms:created xsi:type="dcterms:W3CDTF">2010-10-13T12:54:41Z</dcterms:created>
  <dcterms:modified xsi:type="dcterms:W3CDTF">2011-02-23T09:28:40Z</dcterms:modified>
</cp:coreProperties>
</file>